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14BFC-0557-4B9A-9681-66A3AA0B1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451BC-4B6E-4650-BAD4-DE9514027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D2D2D-3E24-4E5C-A23B-F35887A6153C}" type="datetimeFigureOut">
              <a:rPr lang="en-IN" smtClean="0"/>
              <a:t>13-09-2019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3C5F5-2ED7-483E-AF30-3E57C064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AB62B-D200-4935-B916-3A94E9276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1EDDF-90F1-482E-A6E6-4A1281A5A0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133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D97935-157C-4616-BFCE-77CFEBC63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BABF4-642C-4AA0-A438-490DCC6C4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A71C2-3062-4DF5-AD56-312FF3089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D2D2D-3E24-4E5C-A23B-F35887A6153C}" type="datetimeFigureOut">
              <a:rPr lang="en-IN" smtClean="0"/>
              <a:t>13-09-2019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0605A-63A5-43B4-AFE1-B13899C8C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840E0-548B-4A1E-ABB7-1B77FDADF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1EDDF-90F1-482E-A6E6-4A1281A5A0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488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B00526-C408-4254-84D4-C41752C87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 - Clustering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E98B8-C78B-42C9-AB47-7CF0E68FE5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78141"/>
      </p:ext>
    </p:ext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30F8B1C-EAFB-43E6-8B8B-BDBF326FE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clustering?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7926F7-4836-4F6B-9DF3-30BACBB3DB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73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59DDF20-F49C-4159-A1F8-D312D5D7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clustering?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C6E7B-B249-4C99-9DA1-953C935B22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17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DB0520-5458-4F06-AE98-EF0BA3C5E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Outliers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EA5B4-2C79-4229-BDBD-7F71CD95A4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13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E38FE22-E3F0-43AF-9CA5-FF42C54B4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Cluster Analysis – Use cases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C5DBE-E703-4043-AD8C-F22A174C90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10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5ACD1B2-F57A-4A8E-977D-FF1EBA0B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Clustering vs PCA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1DEF4-F38E-4A77-9EE0-63E4760C90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60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2356BD8-0F3B-4076-AF95-CAA0312D7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Role of cluster analysis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6DAD2-20C6-40E6-80F9-61A98657C8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42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E0E931C-5B1E-4F48-B8B2-D5C5F816D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clustering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18C0B-F4F4-4C46-9542-B9B46E3EFF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7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D7BDB3C-E0D2-42A2-BBD9-75A799726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Measuring similarity - Distances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BAAEA8-3035-408B-9340-B1B011F884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89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5B1E7A9-89BE-45A5-9205-779649415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Euclidean distance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F3DF8-3BB3-460F-8457-2869EF97C0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84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030CFA3-FBDB-419F-99A2-F9B53B779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Manhattan distance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641664-E084-41FF-8E30-EA2976E4C4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74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3B4088B-328B-411F-B760-134FF4E88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About me…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7E7D5-AF82-459D-867A-FA7F0D5D3D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45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738224F-670B-4966-A7A4-E1868F482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Types of clustering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CC586F-AED9-4A2E-821B-C6AE02988D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05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8F273A3-60C6-418D-ABD6-9DC0A7E57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Clustering types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94170-6E1B-4953-A475-0173DBB122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32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903A095-24F1-4FAA-A5BC-4F030121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/>
              <a:t>Hierarchical clustering</a:t>
            </a:r>
            <a:endParaRPr lang="en-IN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48A34-5747-4DFE-B028-B7DEBE67CA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4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8491B89-F941-4250-A01D-98D5AA4AB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Hierarchical clustering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67EB7-7430-433A-97EA-FA84F1C4BB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95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2B178C-3392-4BCB-87A3-2B3ACE8D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Distance between two clusters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7E8F42-E85B-45EB-9C33-009FE6D672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07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C17FAF7-8164-49D5-AD36-E3261AE59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Hierarchical clustering – Distance between clusters</a:t>
            </a:r>
            <a:endParaRPr lang="en-US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697B9-0F01-4484-AD30-7322DE9F8E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14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E99C387-99EA-485B-8177-330B1C9E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Single Linkage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65B1A8-3EAC-46AC-90BE-38F596CE56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38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878E1B-7630-4467-B04C-E54EAB2CB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Complete linkage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C5D61F-8D7A-4941-BAF8-4653A792FD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7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6AEE5DA-624B-4538-9762-99DD181A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Average linkage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829CDF-A9C1-4850-A240-EEE0780326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28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FA57F5C-1777-4373-8750-AC48C019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Centroid linkage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915E20-1904-4C20-A846-30FC28FF27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36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5D6CD90-A7FA-4A54-9FD6-A32A4505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Agenda – Day1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87D9F8-B87C-4B88-A885-6835C7DFD9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56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BD1BC65-1EB4-49B0-BBD6-3268C71F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Ward’s linkage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F32C7C-325E-4CF9-9BDF-64E2B00449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44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21D119-0968-4F56-9A61-B4C70631C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Hierarchical clustering - Steps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7426F4-5B32-4D8A-9074-8EF8739015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37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BDF54FB-E34E-4CD8-BCFB-1AB530A9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Hierarchical clustering - example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A58853-F786-4665-97B2-520D669739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65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28304F3-155B-4F79-AA9C-89406A15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Hierarchical clustering - example(contd)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94802-A0E7-468F-A5EF-642317FDDB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20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9CE5804-EBF0-48BF-882E-1744075A3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Dendrograms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63D115-0896-4B54-AD88-7F8CDDC18F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25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C274C8-92B7-4AC9-8A99-71BBA95D4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Dendrograms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4C614E-BF7D-49B9-B655-95FE28328E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28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02A4E4C-A451-4548-8F06-174289755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Case study1 – Solution in R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6FCFEF-6C65-4862-8CAB-1EE891DECA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67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F8137EA-4B9C-4FEA-BF98-8C8FFAF3F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Strengths of Hierarchical Clustering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1F0EB-1D5C-49CE-9D94-50B95DD249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28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D1827A5-8420-464C-8057-83C9FF715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Disadvantages of Hierarchical clustering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864C10-365E-4A5D-A707-3DA21E6066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60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73CE6B-4460-4A98-8BBC-AAE4BA24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Hierarchical clustering – high level steps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45E52D-27FA-4A8B-BEB3-9E36C9DE56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67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59C1695-264C-47C3-A865-EB971BB41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/>
              <a:t>Fundamentals of unsupervised learning</a:t>
            </a:r>
            <a:endParaRPr lang="en-IN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5B6034-17AD-4C9E-B2ED-10E527E048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66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F7CCFA5-C80B-46EE-9DEE-63647E49B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/>
              <a:t>K-means clustering</a:t>
            </a:r>
            <a:endParaRPr lang="en-IN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4FA21-7C85-4EBA-9EBF-628CDE4061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26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7EA7324-5959-408C-B955-AC6EAAEDB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/>
              <a:t>Case study 2 – Segment airlines customers </a:t>
            </a:r>
            <a:endParaRPr lang="en-IN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D31AC-5CE6-4DB2-B630-27751EC136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16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ACBDEF0-0CAC-4931-8861-F6B1D07E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Data Dictionary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CD7E56-0B91-4D24-8066-7D9D0B12ED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65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0DCC11F-491A-4AE5-A2D4-8CA808D42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 clustering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3D1F74-ED10-48DC-B4E7-85B0BF74F6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88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CA264ED-D3D3-47A7-8D8C-ED994D87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Visualising kmeans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47BEB9-F10C-4A6D-8CD2-E2F80CACF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50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64214CD-E0C9-4239-BCDA-C31B7285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does k-means clustering work?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737B56-AD05-49DE-A6A7-A5B39375CD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34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6DAAD13-5551-4D83-924B-8DD3B385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Scaling – Z scaling &amp; Min-max scaling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A17EDC-BAB6-4D5E-BD50-5868B096FB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97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05B792-7278-4C5F-8054-A07F2CA5D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Where is scaling used?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04CE0-FD9C-4BA1-B18C-C1B783C0C4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64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1B0F490-2F12-45A7-A98A-68D52058B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Case study2 – Solution in R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BAB494-5158-41E6-AE28-5519B8EE4C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576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29005C5-921A-4FD2-A66D-1E8F613B3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Airline customer segments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F7702-E57F-49B2-9927-1CDEFEF614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7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EEB0EDE-574C-4B54-90F3-878A5CAC5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unsupervised learning?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AC7AF-221B-4099-B797-D184582847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610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741932-B604-4346-A15C-8E4DF5E1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Kmeans clustering – high level steps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D1CE5-1262-4A7B-A1CF-CE068D0217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93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DC33552-5B9C-480D-BFF0-CED30850A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Practical considerations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383BD-7573-42DB-8D70-100EF60AD2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25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FAA5ED3-6D62-4BD2-BE9A-D74828E4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Validating Clusters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E09BAF-8329-41E2-A5C5-3C15EAC546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58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2EF12F-8DF1-4FE9-AD65-1AE815BF6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D1CC3-C215-4ED0-8932-933ABFCBE5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2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3BA1AB0-9D47-4644-BB97-EF50DE958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Supervised vs unsupervised learning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A767EF-BF55-4121-B29B-186B34B195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24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FF51626-FB13-4370-942E-C8225D67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/>
              <a:t>Case study1 – Strategy to group Engineering colleges</a:t>
            </a:r>
            <a:endParaRPr lang="en-IN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F870A-910A-47AD-8A7D-71BE6CFAF2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21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687F9F-DF54-4F94-90ED-544F9020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Lets try to segment manually..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F1DF72-39D5-4C37-AFED-87AD1C6FC1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5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A13C42C-E8D0-4FBF-9649-5DE982D4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/>
              <a:t>Fundamentals of clustering</a:t>
            </a:r>
            <a:endParaRPr lang="en-IN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C830F9-94FD-4BBF-AF83-6D8E71DB92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20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</Words>
  <Application>Microsoft Office PowerPoint</Application>
  <PresentationFormat>Widescreen</PresentationFormat>
  <Paragraphs>52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Times New Roman</vt:lpstr>
      <vt:lpstr>Office Theme</vt:lpstr>
      <vt:lpstr>Unsupervised Learning - Clustering</vt:lpstr>
      <vt:lpstr>About me…</vt:lpstr>
      <vt:lpstr>Agenda – Day1</vt:lpstr>
      <vt:lpstr>Fundamentals of unsupervised learning</vt:lpstr>
      <vt:lpstr>What is unsupervised learning?</vt:lpstr>
      <vt:lpstr>Supervised vs unsupervised learning</vt:lpstr>
      <vt:lpstr>Case study1 – Strategy to group Engineering colleges</vt:lpstr>
      <vt:lpstr>Lets try to segment manually..</vt:lpstr>
      <vt:lpstr>Fundamentals of clustering</vt:lpstr>
      <vt:lpstr>What is clustering?</vt:lpstr>
      <vt:lpstr>What is clustering?</vt:lpstr>
      <vt:lpstr>Outliers </vt:lpstr>
      <vt:lpstr>Cluster Analysis – Use cases</vt:lpstr>
      <vt:lpstr>Clustering vs PCA</vt:lpstr>
      <vt:lpstr>Role of cluster analysis</vt:lpstr>
      <vt:lpstr>The clustering task</vt:lpstr>
      <vt:lpstr>Measuring similarity - Distances</vt:lpstr>
      <vt:lpstr>Euclidean distance</vt:lpstr>
      <vt:lpstr>Manhattan distance</vt:lpstr>
      <vt:lpstr>Types of clustering</vt:lpstr>
      <vt:lpstr>Clustering types</vt:lpstr>
      <vt:lpstr>Hierarchical clustering</vt:lpstr>
      <vt:lpstr>Hierarchical clustering</vt:lpstr>
      <vt:lpstr>Distance between two clusters</vt:lpstr>
      <vt:lpstr>Hierarchical clustering – Distance between clusters</vt:lpstr>
      <vt:lpstr>Single Linkage</vt:lpstr>
      <vt:lpstr>Complete linkage</vt:lpstr>
      <vt:lpstr>Average linkage</vt:lpstr>
      <vt:lpstr>Centroid linkage</vt:lpstr>
      <vt:lpstr>Ward’s linkage</vt:lpstr>
      <vt:lpstr>Hierarchical clustering - Steps</vt:lpstr>
      <vt:lpstr>Hierarchical clustering - example</vt:lpstr>
      <vt:lpstr>Hierarchical clustering - example(contd)</vt:lpstr>
      <vt:lpstr>Dendrograms</vt:lpstr>
      <vt:lpstr>Dendrograms</vt:lpstr>
      <vt:lpstr>Case study1 – Solution in R</vt:lpstr>
      <vt:lpstr>Strengths of Hierarchical Clustering</vt:lpstr>
      <vt:lpstr>Disadvantages of Hierarchical clustering</vt:lpstr>
      <vt:lpstr>Hierarchical clustering – high level steps</vt:lpstr>
      <vt:lpstr>K-means clustering</vt:lpstr>
      <vt:lpstr>Case study 2 – Segment airlines customers </vt:lpstr>
      <vt:lpstr>Data Dictionary</vt:lpstr>
      <vt:lpstr>k-means clustering</vt:lpstr>
      <vt:lpstr>Visualising kmeans</vt:lpstr>
      <vt:lpstr>How does k-means clustering work?</vt:lpstr>
      <vt:lpstr>Scaling – Z scaling &amp; Min-max scaling</vt:lpstr>
      <vt:lpstr>Where is scaling used?</vt:lpstr>
      <vt:lpstr>Case study2 – Solution in R</vt:lpstr>
      <vt:lpstr>Airline customer segments</vt:lpstr>
      <vt:lpstr>Kmeans clustering – high level steps</vt:lpstr>
      <vt:lpstr>Practical considerations</vt:lpstr>
      <vt:lpstr>Validating Clusters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 - Clustering</dc:title>
  <dc:creator>Sowmya Vivek</dc:creator>
  <cp:lastModifiedBy>Sowmya Vivek</cp:lastModifiedBy>
  <cp:revision>1</cp:revision>
  <dcterms:created xsi:type="dcterms:W3CDTF">2019-09-13T08:10:08Z</dcterms:created>
  <dcterms:modified xsi:type="dcterms:W3CDTF">2019-09-13T08:10:08Z</dcterms:modified>
</cp:coreProperties>
</file>